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9" r:id="rId12"/>
    <p:sldId id="270" r:id="rId13"/>
    <p:sldId id="271" r:id="rId14"/>
    <p:sldId id="272" r:id="rId15"/>
    <p:sldId id="275" r:id="rId16"/>
    <p:sldId id="273" r:id="rId17"/>
    <p:sldId id="276" r:id="rId18"/>
    <p:sldId id="257" r:id="rId19"/>
    <p:sldId id="258" r:id="rId20"/>
    <p:sldId id="259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672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elweinmsband.weebly.com/practice-log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8GoKFRJXy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Expectations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Mrs. </a:t>
            </a:r>
            <a:r>
              <a:rPr lang="en-US" dirty="0" smtClean="0"/>
              <a:t>Franzen, Mr. McBride, Mr. Skinner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Concert Band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Concert Band</a:t>
            </a:r>
          </a:p>
          <a:p>
            <a:r>
              <a:rPr lang="en-US" dirty="0" smtClean="0"/>
              <a:t>MS Concert 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31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Practice Session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6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Your goals and strategies may be different than what I outline here, and that’s OK!  Find what works for you.</a:t>
            </a:r>
          </a:p>
          <a:p>
            <a:pPr algn="ctr"/>
            <a:r>
              <a:rPr lang="en-US" dirty="0" smtClean="0"/>
              <a:t>No matter the length of the session, go in with a specific plan on what you want to improve.  Practicing without setting goals is like traveling in a foreign country without a map—your odds of getting where you want to go are significantly smaller.</a:t>
            </a:r>
          </a:p>
          <a:p>
            <a:pPr algn="ctr"/>
            <a:r>
              <a:rPr lang="en-US" dirty="0" smtClean="0"/>
              <a:t>Don’t be afraid to go over something multiple times.  Just because you went slow and then went fast doesn’t mean you did it right.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Practice Session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3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few minutes at the start of your practice to warm-up you and your instrument</a:t>
            </a:r>
          </a:p>
          <a:p>
            <a:r>
              <a:rPr lang="en-US" dirty="0" smtClean="0"/>
              <a:t>Start with some long notes, then work on scales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5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Practice your band music or lesson book—this will be a majority of your practice time</a:t>
            </a:r>
          </a:p>
          <a:p>
            <a:r>
              <a:rPr lang="en-US" dirty="0" smtClean="0"/>
              <a:t>Pick only a couple of areas to work on</a:t>
            </a:r>
          </a:p>
          <a:p>
            <a:r>
              <a:rPr lang="en-US" dirty="0" smtClean="0"/>
              <a:t>Have a plan on what you want to improve</a:t>
            </a:r>
          </a:p>
          <a:p>
            <a:r>
              <a:rPr lang="en-US" dirty="0" smtClean="0"/>
              <a:t>Do things one at a time and really work to improve on them</a:t>
            </a:r>
          </a:p>
          <a:p>
            <a:r>
              <a:rPr lang="en-US" dirty="0" smtClean="0"/>
              <a:t>Think big/small/big when practicing</a:t>
            </a:r>
          </a:p>
          <a:p>
            <a:pPr lvl="1"/>
            <a:r>
              <a:rPr lang="en-US" dirty="0" smtClean="0"/>
              <a:t>Play a big chunk, determine what needs to be improved and how to do it</a:t>
            </a:r>
          </a:p>
          <a:p>
            <a:pPr lvl="1"/>
            <a:r>
              <a:rPr lang="en-US" dirty="0" smtClean="0"/>
              <a:t>Break it down into small pieces to work on individually</a:t>
            </a:r>
          </a:p>
          <a:p>
            <a:pPr lvl="1"/>
            <a:r>
              <a:rPr lang="en-US" dirty="0" smtClean="0"/>
              <a:t>Lastly, put it all back together into big chunks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Music/Lesson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7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your practice time is when you run through large chunks of music that you were just working on</a:t>
            </a:r>
          </a:p>
          <a:p>
            <a:r>
              <a:rPr lang="en-US" dirty="0" smtClean="0"/>
              <a:t>OR take a large section of review from previous practice times</a:t>
            </a:r>
          </a:p>
          <a:p>
            <a:r>
              <a:rPr lang="en-US" dirty="0" smtClean="0"/>
              <a:t>OR just playing something for fun!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Run-Throughs, Review, Fun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0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3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Practice Logs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559618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 practice log is a record of what and how much you have practiced within a week (7 days).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Practice logs allow you to reflect on your playing and practice habits, and helps you and your director find ways to improve your habits.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73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</p:cNvPr>
          <p:cNvSpPr/>
          <p:nvPr/>
        </p:nvSpPr>
        <p:spPr>
          <a:xfrm>
            <a:off x="1915566" y="3089185"/>
            <a:ext cx="5404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Practice Log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4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must turn in a practice log at </a:t>
            </a:r>
            <a:r>
              <a:rPr lang="en-US" dirty="0" smtClean="0"/>
              <a:t>every required </a:t>
            </a:r>
            <a:r>
              <a:rPr lang="en-US" dirty="0" smtClean="0"/>
              <a:t>lesson (4 per quarter)</a:t>
            </a:r>
          </a:p>
          <a:p>
            <a:r>
              <a:rPr lang="en-US" dirty="0" smtClean="0"/>
              <a:t>Practice logs MUST include a </a:t>
            </a:r>
            <a:r>
              <a:rPr lang="en-US" dirty="0" smtClean="0"/>
              <a:t>pre-practice and post-practice recording emailed to your lesson instructor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the Practice Log?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7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practice requirements are </a:t>
            </a:r>
            <a:r>
              <a:rPr lang="en-US" b="1" dirty="0" smtClean="0"/>
              <a:t>60 Minutes/Week</a:t>
            </a:r>
          </a:p>
          <a:p>
            <a:r>
              <a:rPr lang="en-US" dirty="0" smtClean="0"/>
              <a:t>How many minutes you spend practicing is not as important as how OFTEN you practice.</a:t>
            </a:r>
          </a:p>
          <a:p>
            <a:pPr lvl="1"/>
            <a:r>
              <a:rPr lang="en-US" dirty="0" smtClean="0"/>
              <a:t>It is more beneficial to play for 10 minutes Mon-Fri as opposed to 60 minutes all in one 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8010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to Practice Your Instrument: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J8GoKFRJXyk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Here </a:t>
            </a:r>
            <a:r>
              <a:rPr lang="en-US" dirty="0"/>
              <a:t>are some tips to help you get the most out of your practice time!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Don’t Know HOW to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13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Band is on your report card.  Practice logs are part of that grade:</a:t>
            </a:r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Points:  All 4 practice logs are turned in with practice minutes beyond minimum requirement completed</a:t>
            </a:r>
          </a:p>
          <a:p>
            <a:pPr lvl="1"/>
            <a:r>
              <a:rPr lang="en-US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Points:  All 4 practice logs are turned in with minimum practice requirement completed</a:t>
            </a:r>
          </a:p>
          <a:p>
            <a:pPr lvl="1"/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Points:  Practice logs are turned in frequently (2 or 3 times), or minimum practice requirements are not always met</a:t>
            </a:r>
          </a:p>
          <a:p>
            <a:pPr lvl="1"/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Point:  1 practice log turned in, minimum practice requirements are never met</a:t>
            </a:r>
          </a:p>
          <a:p>
            <a:pPr lvl="1"/>
            <a:r>
              <a:rPr lang="en-US" dirty="0" smtClean="0"/>
              <a:t>0 Points:  No practice logs are turned 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Be Graded?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81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Practicing your instrument every day will make you a better musician!</a:t>
            </a:r>
          </a:p>
          <a:p>
            <a:r>
              <a:rPr lang="en-US" dirty="0" smtClean="0"/>
              <a:t>We know that in order for our band to succeed, each and every one of us must practice every week.</a:t>
            </a:r>
          </a:p>
          <a:p>
            <a:r>
              <a:rPr lang="en-US" dirty="0" smtClean="0"/>
              <a:t>Our groups are only as strongest as our weakest players—We need everyone to do their best and contribute to the groups in order to continue to improve and succeed!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these things:</a:t>
            </a:r>
          </a:p>
          <a:p>
            <a:pPr lvl="1"/>
            <a:r>
              <a:rPr lang="en-US" dirty="0" smtClean="0"/>
              <a:t>Do I like my sound?  Is it pretty and full?</a:t>
            </a:r>
          </a:p>
          <a:p>
            <a:pPr lvl="1"/>
            <a:r>
              <a:rPr lang="en-US" dirty="0" smtClean="0"/>
              <a:t>How is my posture?</a:t>
            </a:r>
          </a:p>
          <a:p>
            <a:pPr lvl="1"/>
            <a:r>
              <a:rPr lang="en-US" dirty="0" smtClean="0"/>
              <a:t>(for winds) Am I breathing deeply and blowing a steady stream of air through each note?</a:t>
            </a:r>
          </a:p>
          <a:p>
            <a:pPr lvl="1"/>
            <a:r>
              <a:rPr lang="en-US" dirty="0" smtClean="0"/>
              <a:t>(for percussion) Am I only using my wrists when I play?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Begin By Playing a Scale or Rhythm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4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play your scales slowly to solidify your understanding of the notes</a:t>
            </a:r>
          </a:p>
          <a:p>
            <a:r>
              <a:rPr lang="en-US" dirty="0" smtClean="0"/>
              <a:t>As you get more familiar with the notes, start working on speed and memorization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 Time on Scales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32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posture</a:t>
            </a:r>
          </a:p>
          <a:p>
            <a:r>
              <a:rPr lang="en-US" dirty="0" smtClean="0"/>
              <a:t>Make sure your hand position is correct</a:t>
            </a:r>
          </a:p>
          <a:p>
            <a:r>
              <a:rPr lang="en-US" dirty="0" smtClean="0"/>
              <a:t>Make sure your embouchure is correct, centered, without tension or puffy cheeks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In Front Of </a:t>
            </a:r>
            <a:r>
              <a:rPr lang="en-US" dirty="0"/>
              <a:t>A</a:t>
            </a:r>
            <a:r>
              <a:rPr lang="en-US" dirty="0" smtClean="0"/>
              <a:t> Mirror As Much </a:t>
            </a:r>
            <a:br>
              <a:rPr lang="en-US" dirty="0" smtClean="0"/>
            </a:br>
            <a:r>
              <a:rPr lang="en-US" dirty="0" smtClean="0"/>
              <a:t>As You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spots in the music that are tricky and focus on them</a:t>
            </a:r>
          </a:p>
          <a:p>
            <a:r>
              <a:rPr lang="en-US" dirty="0" smtClean="0"/>
              <a:t>Practice your trouble spots slowly at first to make your notes and rhythms accurate</a:t>
            </a:r>
          </a:p>
          <a:p>
            <a:r>
              <a:rPr lang="en-US" dirty="0" smtClean="0"/>
              <a:t>Once you’re able to play a trouble spot 5 times without mistakes, you’re ready to go faster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Your Concert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2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for accuracy and make sure to use techniques like counting, sizzling, and fingering to make your practice even more detailed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From Your Band Book Each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minutes of thoughtful practice is better than hours of playing on ‘auto pilot’</a:t>
            </a:r>
          </a:p>
          <a:p>
            <a:r>
              <a:rPr lang="en-US" dirty="0" smtClean="0"/>
              <a:t>Make sure to think about what you’re doing while you practice</a:t>
            </a:r>
          </a:p>
          <a:p>
            <a:r>
              <a:rPr lang="en-US" dirty="0" smtClean="0"/>
              <a:t>Set goals and ask yourself questions—it’ll help you become a better musician fast!</a:t>
            </a:r>
          </a:p>
          <a:p>
            <a:r>
              <a:rPr lang="en-US" dirty="0" smtClean="0"/>
              <a:t>Record yourself practicing—listening to yourself can help you find trouble spots in your music that you didn’t know existed!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Think, Think!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5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notes and fingerings</a:t>
            </a:r>
          </a:p>
          <a:p>
            <a:r>
              <a:rPr lang="en-US" dirty="0" smtClean="0"/>
              <a:t>Rhythms and subdividing</a:t>
            </a:r>
          </a:p>
          <a:p>
            <a:r>
              <a:rPr lang="en-US" dirty="0" smtClean="0"/>
              <a:t>Key signatures and accidentals</a:t>
            </a:r>
          </a:p>
          <a:p>
            <a:r>
              <a:rPr lang="en-US" dirty="0" smtClean="0"/>
              <a:t>Dynamics</a:t>
            </a:r>
          </a:p>
          <a:p>
            <a:r>
              <a:rPr lang="en-US" dirty="0" smtClean="0"/>
              <a:t>Articulations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Careful Attention to Details Like: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24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53</TotalTime>
  <Words>971</Words>
  <Application>Microsoft Macintosh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Practice Expectations </vt:lpstr>
      <vt:lpstr>I Don’t Know HOW to Practice!</vt:lpstr>
      <vt:lpstr>Begin By Playing a Scale or Rhythm Slowly</vt:lpstr>
      <vt:lpstr>Spend Time on Scales</vt:lpstr>
      <vt:lpstr>Practice In Front Of A Mirror As Much  As You Can</vt:lpstr>
      <vt:lpstr>Practice Your Concert Music</vt:lpstr>
      <vt:lpstr>Work From Your Band Book Each Day</vt:lpstr>
      <vt:lpstr>Think, Think, Think!</vt:lpstr>
      <vt:lpstr>Pay Careful Attention to Details Like:</vt:lpstr>
      <vt:lpstr>What Does a Practice Session Look Like?</vt:lpstr>
      <vt:lpstr>What Does a Practice Session Look Like?</vt:lpstr>
      <vt:lpstr>Warm Up</vt:lpstr>
      <vt:lpstr>Band Music/Lesson Book</vt:lpstr>
      <vt:lpstr>Run-Throughs, Review, Fun Stuff</vt:lpstr>
      <vt:lpstr>Practice Logs</vt:lpstr>
      <vt:lpstr>Explanation of Practice Logs</vt:lpstr>
      <vt:lpstr>PowerPoint Presentation</vt:lpstr>
      <vt:lpstr>How Do We DO the Practice Log?</vt:lpstr>
      <vt:lpstr>How Much Practice?</vt:lpstr>
      <vt:lpstr>Will This Be Graded?</vt:lpstr>
      <vt:lpstr>Why Do We Have To Do This?</vt:lpstr>
    </vt:vector>
  </TitlesOfParts>
  <Company>Oelwein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of Practice Logs</dc:title>
  <dc:creator>Melissa Franzen</dc:creator>
  <cp:lastModifiedBy>Melissa Franzen</cp:lastModifiedBy>
  <cp:revision>8</cp:revision>
  <dcterms:created xsi:type="dcterms:W3CDTF">2015-03-18T13:55:18Z</dcterms:created>
  <dcterms:modified xsi:type="dcterms:W3CDTF">2015-08-18T17:50:07Z</dcterms:modified>
</cp:coreProperties>
</file>